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4" roundtripDataSignature="AMtx7midBqS8eT98xpEACKz9xZkcuoor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sections were scanned?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Should i switch the positions of slide 5 and 6?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0" y="1750"/>
            <a:ext cx="92016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00"/>
              <a:t>Petrography of New Basaltic Shergottite Northwest Africa 17234</a:t>
            </a:r>
            <a:endParaRPr b="1" sz="3200"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50" y="3104622"/>
            <a:ext cx="1470750" cy="19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3550" y="3241100"/>
            <a:ext cx="1734493" cy="18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1838850" y="3049300"/>
            <a:ext cx="546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Arizona Space Grant Symposium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 19, 2025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 title="ASU_University_1_Horiz_RGB_MaroonGold_600ppi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8738" y="3777755"/>
            <a:ext cx="4106527" cy="113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 title="Screen Shot 2025-04-04 at 11.38.16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841950"/>
            <a:ext cx="8839198" cy="82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/>
        </p:nvSpPr>
        <p:spPr>
          <a:xfrm>
            <a:off x="206499" y="578700"/>
            <a:ext cx="5070925" cy="2799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337 Martian meteorites in the Meteoritical Bulletin.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Divided into shergottites, nakhlites, chassignites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Shergottites (largest group): basaltic, olivine-phyric, poikilitic types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Mars impact crater minimum Ø: 3 km (Head et al. 2002, Science)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 geologic processes that have occurred on Mars.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looks into classifying a new Martian meteorite and constraining its petrogenesis.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195050" y="45650"/>
            <a:ext cx="6831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 title="Screen Shot 2025-03-26 at 2.55.11 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4950" y="2289600"/>
            <a:ext cx="3690250" cy="27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4950" y="120925"/>
            <a:ext cx="3690250" cy="207576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5349425" y="1858000"/>
            <a:ext cx="1261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from NASA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3988" y="3587325"/>
            <a:ext cx="2285726" cy="12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1395700" y="4834950"/>
            <a:ext cx="26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from Shutterstock/Triff/NASA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/>
        </p:nvSpPr>
        <p:spPr>
          <a:xfrm>
            <a:off x="328425" y="297975"/>
            <a:ext cx="5466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Methods:</a:t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" title="IMG_3123.jpeg"/>
          <p:cNvPicPr preferRelativeResize="0"/>
          <p:nvPr/>
        </p:nvPicPr>
        <p:blipFill rotWithShape="1">
          <a:blip r:embed="rId3">
            <a:alphaModFix/>
          </a:blip>
          <a:srcRect b="13734" l="15324" r="21560" t="12058"/>
          <a:stretch/>
        </p:blipFill>
        <p:spPr>
          <a:xfrm>
            <a:off x="5907179" y="134975"/>
            <a:ext cx="2912896" cy="25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 title="IMG_3121.jpe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1462" y="2793928"/>
            <a:ext cx="2984330" cy="223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19925" y="2571750"/>
            <a:ext cx="2912900" cy="21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 txBox="1"/>
          <p:nvPr/>
        </p:nvSpPr>
        <p:spPr>
          <a:xfrm>
            <a:off x="2083675" y="4774200"/>
            <a:ext cx="148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from JEOL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323925" y="833890"/>
            <a:ext cx="5227229" cy="14834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ASU JEOL JXA-8530F electron microprobe was used to gather petrographic data, X-ray intensity mapping, </a:t>
            </a: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EDS and WDS. 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this work?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/>
        </p:nvSpPr>
        <p:spPr>
          <a:xfrm>
            <a:off x="557024" y="820274"/>
            <a:ext cx="6261076" cy="12033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Foliated, granular cumulate texture of 60 vol% pyroxene and 30 vol% maskelynite, 6 vol% phosphates, and 4 vol% magnetite and pyrrhotite.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olivine found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314775" y="271075"/>
            <a:ext cx="5466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Results:</a:t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4" title="Screen Shot 2025-03-26 at 4.35.53 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00" y="2084126"/>
            <a:ext cx="3399800" cy="249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 title="Screen Shot 2025-03-26 at 4.36.31 PM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2200" y="2084126"/>
            <a:ext cx="3399800" cy="24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4767475" y="4460225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B: Composite X-ray intensity map of NWA 17234.</a:t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495400" y="4460225"/>
            <a:ext cx="415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backscattered electron image of NWA 17234.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/>
        </p:nvSpPr>
        <p:spPr>
          <a:xfrm>
            <a:off x="314775" y="271075"/>
            <a:ext cx="5466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continued:</a:t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5" title="Screen Shot 2025-03-26 at 4.43.16 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763" y="975000"/>
            <a:ext cx="3180724" cy="33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 txBox="1"/>
          <p:nvPr/>
        </p:nvSpPr>
        <p:spPr>
          <a:xfrm>
            <a:off x="338374" y="4333800"/>
            <a:ext cx="3283225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Pyroxene composition in NWA 17324. </a:t>
            </a:r>
            <a:br>
              <a:rPr b="0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- Pyroxene quadrilateral. </a:t>
            </a:r>
            <a:br>
              <a:rPr b="0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- Fe/Mn plot after (Papike 1998, Rev. Min.).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5" title="Screen Shot 2025-03-26 at 4.46.27 PM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8800" y="399050"/>
            <a:ext cx="2207800" cy="169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 title="Screen Shot 2025-03-26 at 4.47.21 PM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6654" y="398137"/>
            <a:ext cx="2207799" cy="169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 title="Screen Shot 2025-03-26 at 4.48.01 PM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28800" y="2816675"/>
            <a:ext cx="2207800" cy="15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 title="Screen Shot 2025-03-26 at 4.49.07 PM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16650" y="2816675"/>
            <a:ext cx="2207800" cy="15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4128800" y="2059500"/>
            <a:ext cx="2486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BSE image. A - Fractured apatite (Ap) next to pyroxene (Px) and interstitial maskelynite (Msk).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6664550" y="2066700"/>
            <a:ext cx="211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BSE image. B - Magnetite (Mag)-ilmenite (Ilm)-pyrrhotite (Pr) assemblage.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4128800" y="4376675"/>
            <a:ext cx="233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BSE image. C - Graphic intergrowth of </a:t>
            </a:r>
            <a:r>
              <a:rPr b="0" i="1" lang="en" sz="1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SiO</a:t>
            </a:r>
            <a:r>
              <a:rPr b="0" baseline="-25000" i="1" lang="en" sz="1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1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feldspathic phase.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6539400" y="4320875"/>
            <a:ext cx="2604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BSE image. D - Shock melt pocket with recrystallized pyroxene,</a:t>
            </a:r>
            <a:endParaRPr b="0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maskelynite and calcite (Cc)-filled vug (terrestrial alteration).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6539400" y="2748325"/>
            <a:ext cx="33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800" u="none" cap="none" strike="noStrike">
              <a:solidFill>
                <a:schemeClr val="lt1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/>
        </p:nvSpPr>
        <p:spPr>
          <a:xfrm>
            <a:off x="734975" y="929175"/>
            <a:ext cx="54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314775" y="271075"/>
            <a:ext cx="3698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Discussion:</a:t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106638" y="1123812"/>
            <a:ext cx="3145383" cy="26453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Shock pressures &gt;28 to 32 GPa (Stöffler et al. 2018, Met. Planet. Sci.).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in texture and composition to ~60 other stones to which it is potentially paired (Met. Bull.).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Terrestrial alteration not pervasive, but evident.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401" y="211774"/>
            <a:ext cx="5649474" cy="354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/>
        </p:nvSpPr>
        <p:spPr>
          <a:xfrm>
            <a:off x="5324400" y="3682987"/>
            <a:ext cx="26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from Udry et al. (2020, JGR)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106637" y="3457768"/>
            <a:ext cx="8995237" cy="13295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Basaltic shergottites like 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NWA 17234 record crystallization 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fractionation at depth, followed by solidification in a near-surface volcanic flow (Udry et al. 2020, JGR;  Orr et al. 2022, Met. &amp; Planet. Sci.).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6" title="Screen Shot 2025-04-04 at 11.42.42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550" y="1213800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 title="Screen Shot 2025-04-04 at 11.42.42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550" y="2011500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 title="Screen Shot 2025-04-04 at 11.42.42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225" y="3065450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 title="Screen Shot 2025-04-04 at 11.42.42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225" y="3521475"/>
            <a:ext cx="28575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/>
        </p:nvSpPr>
        <p:spPr>
          <a:xfrm>
            <a:off x="314775" y="271075"/>
            <a:ext cx="6012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Expanding on the project!</a:t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7" title="Screen Shot 2025-03-26 at 2.55.11 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2723" y="995516"/>
            <a:ext cx="4080977" cy="311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131146" y="1313825"/>
            <a:ext cx="4757943" cy="2680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Produced an official classification for NWA 17234 as a new meteorite in the Meteoritical Bulletin.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our work as a poster at the 56</a:t>
            </a:r>
            <a:r>
              <a:rPr b="0" baseline="3000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Lunar &amp; Planetary Science Conference.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Future work aims to measure trace element composition of NWA 17234 to further refine its petrogenetic history.</a:t>
            </a:r>
            <a:endParaRPr/>
          </a:p>
        </p:txBody>
      </p:sp>
      <p:pic>
        <p:nvPicPr>
          <p:cNvPr id="128" name="Google Shape;128;p7" title="Screen Shot 2025-04-04 at 11.42.42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50" y="1441575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 title="Screen Shot 2025-04-04 at 11.42.42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50" y="2324100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 title="Screen Shot 2025-04-04 at 11.42.42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775" y="2989525"/>
            <a:ext cx="28575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/>
        </p:nvSpPr>
        <p:spPr>
          <a:xfrm>
            <a:off x="314775" y="271075"/>
            <a:ext cx="6012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2086500" y="1083875"/>
            <a:ext cx="4854300" cy="25391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to my mentor, Dr. Wadhwa!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special thank you to Dr. Axel Wittmann and Dr. Laurence Garvie.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Supported through the ASU/NASA Space Grant, School of Earth and Space Exploration, and Buseck Center for Meteorite Studies.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300" y="3035172"/>
            <a:ext cx="1470750" cy="19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8075" y="3103413"/>
            <a:ext cx="1734493" cy="18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 title="ASU_University_1_Horiz_RGB_MaroonGold_600ppi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8738" y="3777755"/>
            <a:ext cx="4106527" cy="11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C9956CC3-34D9-4FD6-8728-37AC83236F59}"/>
</file>

<file path=customXml/itemProps2.xml><?xml version="1.0" encoding="utf-8"?>
<ds:datastoreItem xmlns:ds="http://schemas.openxmlformats.org/officeDocument/2006/customXml" ds:itemID="{0E6473C2-52BB-4B51-BB7E-15B8BE52CCC1}"/>
</file>

<file path=customXml/itemProps3.xml><?xml version="1.0" encoding="utf-8"?>
<ds:datastoreItem xmlns:ds="http://schemas.openxmlformats.org/officeDocument/2006/customXml" ds:itemID="{52995BC8-EE58-4B6F-A948-2D6124BACA02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Axel Wittmann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